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C7AABB-0DBD-47E8-A9DF-27532F4F1D85}" v="1" dt="2024-04-19T02:06:25.623"/>
    <p1510:client id="{F372AFEA-D737-472F-9CDD-993ABE957F4F}" v="25" dt="2024-04-19T18:30:14.5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1188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D160B9-3CBF-4CB1-161B-1269200B9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C1BD67-8FE2-FD41-69D1-FAEE16B76E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F4B295-2C5B-6810-F0D3-8CD7F0F4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962A-6ECD-4031-BB09-58A9D059421D}" type="datetimeFigureOut">
              <a:rPr lang="es-CL" smtClean="0"/>
              <a:t>26-01-2026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97C4CB-EFC5-843B-5BE9-F54AB4663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E3B20A-2306-96DF-FAAB-3523CA4DE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B22C-D767-4918-8FBD-831EA6A94D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8651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3637FB-8852-5205-C6F0-C49C44F13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0FD1CBF-DC1C-40AD-D058-A6C95B9D5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5E53A2-7D4B-4DE9-2604-81EF9F1F9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962A-6ECD-4031-BB09-58A9D059421D}" type="datetimeFigureOut">
              <a:rPr lang="es-CL" smtClean="0"/>
              <a:t>26-01-2026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A44F03-7A26-B34B-8B48-C4BA57832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D8F0AA-0FC4-BE82-22F6-F3FB95F4A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B22C-D767-4918-8FBD-831EA6A94D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8194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DFA8D97-6C04-31A9-797E-9FF77A4D7C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94F97B2-6AFB-873C-CB31-A78860029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9DB582-80B5-4CD0-CEC3-216422BD0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962A-6ECD-4031-BB09-58A9D059421D}" type="datetimeFigureOut">
              <a:rPr lang="es-CL" smtClean="0"/>
              <a:t>26-01-2026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604591-33F1-9FE1-6A70-C13F5C3D8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458630-DE51-5997-593D-9465B8D07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B22C-D767-4918-8FBD-831EA6A94D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7126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2FA662-93CB-6C36-116D-A3E461465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EE4C4F-F882-3C40-7752-E9C658200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FAD438-D378-95D7-5FCC-A24E2AA4F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962A-6ECD-4031-BB09-58A9D059421D}" type="datetimeFigureOut">
              <a:rPr lang="es-CL" smtClean="0"/>
              <a:t>26-01-2026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8815C3-DD09-5B49-8947-1CE2DF995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265EBE-6352-8E44-4FB5-9C8DFE5D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B22C-D767-4918-8FBD-831EA6A94D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92222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9DD80A-AB85-481C-E6CF-BC02E3AAA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D380D95-D20B-F39C-9072-10DFF0908A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D77F56-7145-3233-D952-CB5D3F262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962A-6ECD-4031-BB09-58A9D059421D}" type="datetimeFigureOut">
              <a:rPr lang="es-CL" smtClean="0"/>
              <a:t>26-01-2026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C53AE1-49CD-AF8D-4BB7-78625570A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D52535-FD40-D79B-F2A6-4E8E74692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B22C-D767-4918-8FBD-831EA6A94D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42140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982B79-BD5E-9D9C-D332-0701BA4B6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8B28BE-705F-49C2-48D4-F3C0056A2E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7A120E4-D905-97DE-889E-9FECF6C63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B9FF2D9-EAEC-B280-920A-3B4600FE5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962A-6ECD-4031-BB09-58A9D059421D}" type="datetimeFigureOut">
              <a:rPr lang="es-CL" smtClean="0"/>
              <a:t>26-01-2026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93DE5B6-A68A-00C4-18BC-ECE12858D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587F9A-A55E-EACB-9E91-41F5D5F8F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B22C-D767-4918-8FBD-831EA6A94D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2114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EADDB5-68A3-1E61-C323-BE40FD012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02D398-5725-CA2E-2792-10EC2266A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68BEA84-A7F8-AC6E-1291-12C01397FC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092647B-5923-AD70-20CE-981C6FA35D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C0A7D1B-92AE-45E0-D8EE-A0CAA0724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F30C898-7AEC-BDE7-C825-4F57ABB40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962A-6ECD-4031-BB09-58A9D059421D}" type="datetimeFigureOut">
              <a:rPr lang="es-CL" smtClean="0"/>
              <a:t>26-01-2026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52FFEAB-DE04-A3C9-0720-6E5550A5E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C5CC52D-24F2-99B7-B64F-BB6642973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B22C-D767-4918-8FBD-831EA6A94D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63075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F4C1CD-D5C8-4C3D-A4B5-91172E11B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D9492C-CE3C-163E-E7E1-3B6AAE443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962A-6ECD-4031-BB09-58A9D059421D}" type="datetimeFigureOut">
              <a:rPr lang="es-CL" smtClean="0"/>
              <a:t>26-01-2026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4FBB8D4-6379-261B-0B7A-6955841EC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3C57D54-DD57-3909-3C07-A6B281053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B22C-D767-4918-8FBD-831EA6A94D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25181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0117FCC-8326-0ACF-DF5E-F0CCB8BF8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962A-6ECD-4031-BB09-58A9D059421D}" type="datetimeFigureOut">
              <a:rPr lang="es-CL" smtClean="0"/>
              <a:t>26-01-2026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0B9AA0D-AAC6-0CAE-4A3F-790FAFD59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A549E9C-746D-8070-E3BD-FC808C890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B22C-D767-4918-8FBD-831EA6A94D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92617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181485-6580-C0AB-19A5-FA786047E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ADF48B-9B5D-064B-3BE6-3C6BDD847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FA5C31F-BCA0-9990-0599-B116D3D8CF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101142F-664B-DFEE-547B-A9F907479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962A-6ECD-4031-BB09-58A9D059421D}" type="datetimeFigureOut">
              <a:rPr lang="es-CL" smtClean="0"/>
              <a:t>26-01-2026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961DC6A-A9B7-A62E-364C-944D7BE7C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D7E3A4D-537D-1013-B6F3-C0F5B1A14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B22C-D767-4918-8FBD-831EA6A94D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5919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10596B-6169-B5F9-9A62-927E13A43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153CA07-690C-5EB3-3C14-C7454DAE02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4C5778B-C8B8-EC23-23D1-9B35C14B50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111332-828D-BF9D-0E17-894675352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962A-6ECD-4031-BB09-58A9D059421D}" type="datetimeFigureOut">
              <a:rPr lang="es-CL" smtClean="0"/>
              <a:t>26-01-2026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E708F45-18E5-4225-5C69-E4699BA49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B6DE18-350D-C537-BBAE-97182D4E4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B22C-D767-4918-8FBD-831EA6A94D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6978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89A397F-3865-BA26-A270-EE069F932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7DEFE2-2AF5-A7D3-063A-D434615EA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066D51-4AA1-6D87-CF30-2F54D07059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9A962A-6ECD-4031-BB09-58A9D059421D}" type="datetimeFigureOut">
              <a:rPr lang="es-CL" smtClean="0"/>
              <a:t>26-01-2026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919EC0-B112-FD1E-ED24-07F54F1555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7FDD2C-5DBE-F159-9764-5E41787D70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50B22C-D767-4918-8FBD-831EA6A94D8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65095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Vista desde la ventana de una habitación&#10;&#10;Descripción generada automáticamente con confianza media">
            <a:extLst>
              <a:ext uri="{FF2B5EF4-FFF2-40B4-BE49-F238E27FC236}">
                <a16:creationId xmlns:a16="http://schemas.microsoft.com/office/drawing/2014/main" id="{63D0634C-89DF-DDC6-6870-8426ED85F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n 5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515E5EAB-2332-C4A6-25A1-8D7B98D89A0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553" y="5257330"/>
            <a:ext cx="1069848" cy="1069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588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Leonardo de la Fuente Rodríguez</dc:creator>
  <cp:lastModifiedBy>Leonardo de la Fuente Rodríguez</cp:lastModifiedBy>
  <cp:revision>44</cp:revision>
  <dcterms:created xsi:type="dcterms:W3CDTF">2024-04-16T17:20:55Z</dcterms:created>
  <dcterms:modified xsi:type="dcterms:W3CDTF">2026-01-26T22:18:00Z</dcterms:modified>
</cp:coreProperties>
</file>